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943" r:id="rId4"/>
  </p:sldMasterIdLst>
  <p:notesMasterIdLst>
    <p:notesMasterId r:id="rId6"/>
  </p:notesMasterIdLst>
  <p:sldIdLst>
    <p:sldId id="646" r:id="rId5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Bio" id="{99D782C2-018C-487A-AD26-66B3596D2F9D}">
          <p14:sldIdLst>
            <p14:sldId id="64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754">
          <p15:clr>
            <a:srgbClr val="A4A3A4"/>
          </p15:clr>
        </p15:guide>
        <p15:guide id="2" orient="horz" pos="346">
          <p15:clr>
            <a:srgbClr val="A4A3A4"/>
          </p15:clr>
        </p15:guide>
        <p15:guide id="3" orient="horz" pos="99">
          <p15:clr>
            <a:srgbClr val="A4A3A4"/>
          </p15:clr>
        </p15:guide>
        <p15:guide id="4" orient="horz" pos="4020">
          <p15:clr>
            <a:srgbClr val="A4A3A4"/>
          </p15:clr>
        </p15:guide>
        <p15:guide id="5" orient="horz" pos="4247">
          <p15:clr>
            <a:srgbClr val="A4A3A4"/>
          </p15:clr>
        </p15:guide>
        <p15:guide id="6" pos="295">
          <p15:clr>
            <a:srgbClr val="A4A3A4"/>
          </p15:clr>
        </p15:guide>
        <p15:guide id="7" pos="5465">
          <p15:clr>
            <a:srgbClr val="A4A3A4"/>
          </p15:clr>
        </p15:guide>
        <p15:guide id="8" pos="320">
          <p15:clr>
            <a:srgbClr val="A4A3A4"/>
          </p15:clr>
        </p15:guide>
        <p15:guide id="9" pos="59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41">
          <p15:clr>
            <a:srgbClr val="A4A3A4"/>
          </p15:clr>
        </p15:guide>
        <p15:guide id="2" orient="horz" pos="2495">
          <p15:clr>
            <a:srgbClr val="A4A3A4"/>
          </p15:clr>
        </p15:guide>
        <p15:guide id="3" pos="236">
          <p15:clr>
            <a:srgbClr val="A4A3A4"/>
          </p15:clr>
        </p15:guide>
        <p15:guide id="4" pos="408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42A44D-37B7-476E-93CC-B3AC770BC540}" v="1" dt="2019-11-11T08:03:54.3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9" autoAdjust="0"/>
    <p:restoredTop sz="86410" autoAdjust="0"/>
  </p:normalViewPr>
  <p:slideViewPr>
    <p:cSldViewPr snapToGrid="0">
      <p:cViewPr varScale="1">
        <p:scale>
          <a:sx n="115" d="100"/>
          <a:sy n="115" d="100"/>
        </p:scale>
        <p:origin x="1458" y="108"/>
      </p:cViewPr>
      <p:guideLst>
        <p:guide orient="horz" pos="754"/>
        <p:guide orient="horz" pos="346"/>
        <p:guide orient="horz" pos="99"/>
        <p:guide orient="horz" pos="4020"/>
        <p:guide orient="horz" pos="4247"/>
        <p:guide pos="295"/>
        <p:guide pos="5465"/>
        <p:guide pos="320"/>
        <p:guide pos="59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339"/>
    </p:cViewPr>
  </p:sorterViewPr>
  <p:notesViewPr>
    <p:cSldViewPr snapToGrid="0" showGuides="1">
      <p:cViewPr varScale="1">
        <p:scale>
          <a:sx n="88" d="100"/>
          <a:sy n="88" d="100"/>
        </p:scale>
        <p:origin x="2964" y="108"/>
      </p:cViewPr>
      <p:guideLst>
        <p:guide orient="horz" pos="141"/>
        <p:guide orient="horz" pos="2495"/>
        <p:guide pos="236"/>
        <p:guide pos="408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amus Jan, Bc." userId="50cd6c56-1811-4ad9-8446-cb80b6c087d0" providerId="ADAL" clId="{7942A44D-37B7-476E-93CC-B3AC770BC540}"/>
    <pc:docChg chg="modSld">
      <pc:chgData name="Adamus Jan, Bc." userId="50cd6c56-1811-4ad9-8446-cb80b6c087d0" providerId="ADAL" clId="{7942A44D-37B7-476E-93CC-B3AC770BC540}" dt="2019-11-11T08:03:54.307" v="6" actId="478"/>
      <pc:docMkLst>
        <pc:docMk/>
      </pc:docMkLst>
      <pc:sldChg chg="delSp modSp">
        <pc:chgData name="Adamus Jan, Bc." userId="50cd6c56-1811-4ad9-8446-cb80b6c087d0" providerId="ADAL" clId="{7942A44D-37B7-476E-93CC-B3AC770BC540}" dt="2019-11-11T08:03:54.307" v="6" actId="478"/>
        <pc:sldMkLst>
          <pc:docMk/>
          <pc:sldMk cId="4062259099" sldId="646"/>
        </pc:sldMkLst>
        <pc:spChg chg="mod">
          <ac:chgData name="Adamus Jan, Bc." userId="50cd6c56-1811-4ad9-8446-cb80b6c087d0" providerId="ADAL" clId="{7942A44D-37B7-476E-93CC-B3AC770BC540}" dt="2019-11-11T08:03:27.077" v="0" actId="1076"/>
          <ac:spMkLst>
            <pc:docMk/>
            <pc:sldMk cId="4062259099" sldId="646"/>
            <ac:spMk id="32" creationId="{48225965-15FF-4587-A449-F60459655449}"/>
          </ac:spMkLst>
        </pc:spChg>
        <pc:grpChg chg="del">
          <ac:chgData name="Adamus Jan, Bc." userId="50cd6c56-1811-4ad9-8446-cb80b6c087d0" providerId="ADAL" clId="{7942A44D-37B7-476E-93CC-B3AC770BC540}" dt="2019-11-11T08:03:54.307" v="6" actId="478"/>
          <ac:grpSpMkLst>
            <pc:docMk/>
            <pc:sldMk cId="4062259099" sldId="646"/>
            <ac:grpSpMk id="12" creationId="{7FDD30DE-1778-4240-ABB6-E97949EF732F}"/>
          </ac:grpSpMkLst>
        </pc:grpChg>
        <pc:picChg chg="mod">
          <ac:chgData name="Adamus Jan, Bc." userId="50cd6c56-1811-4ad9-8446-cb80b6c087d0" providerId="ADAL" clId="{7942A44D-37B7-476E-93CC-B3AC770BC540}" dt="2019-11-11T08:03:37.423" v="5" actId="1076"/>
          <ac:picMkLst>
            <pc:docMk/>
            <pc:sldMk cId="4062259099" sldId="646"/>
            <ac:picMk id="10" creationId="{6E9E28A6-E9A5-46C3-92A9-9C1FE6A2C47C}"/>
          </ac:picMkLst>
        </pc:picChg>
        <pc:picChg chg="mod">
          <ac:chgData name="Adamus Jan, Bc." userId="50cd6c56-1811-4ad9-8446-cb80b6c087d0" providerId="ADAL" clId="{7942A44D-37B7-476E-93CC-B3AC770BC540}" dt="2019-11-11T08:03:32.111" v="4" actId="1076"/>
          <ac:picMkLst>
            <pc:docMk/>
            <pc:sldMk cId="4062259099" sldId="646"/>
            <ac:picMk id="17" creationId="{3467356D-346E-481D-BCE0-4E38186D86B0}"/>
          </ac:picMkLst>
        </pc:picChg>
        <pc:picChg chg="mod">
          <ac:chgData name="Adamus Jan, Bc." userId="50cd6c56-1811-4ad9-8446-cb80b6c087d0" providerId="ADAL" clId="{7942A44D-37B7-476E-93CC-B3AC770BC540}" dt="2019-11-11T08:03:29.259" v="1" actId="1076"/>
          <ac:picMkLst>
            <pc:docMk/>
            <pc:sldMk cId="4062259099" sldId="646"/>
            <ac:picMk id="21" creationId="{ADF4D357-BEF9-40A4-AE90-6C0070B9283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223838"/>
            <a:ext cx="4953000" cy="3429000"/>
          </a:xfrm>
          <a:prstGeom prst="rect">
            <a:avLst/>
          </a:prstGeom>
          <a:noFill/>
          <a:ln w="12700">
            <a:solidFill>
              <a:schemeClr val="accent6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74650" y="3960813"/>
            <a:ext cx="6110288" cy="471483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98273" y="8941686"/>
            <a:ext cx="1158140" cy="19115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BFD925-CC11-4B9D-8529-61FFFD75AA94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Rectangle 44"/>
          <p:cNvSpPr>
            <a:spLocks noChangeArrowheads="1"/>
          </p:cNvSpPr>
          <p:nvPr/>
        </p:nvSpPr>
        <p:spPr bwMode="auto">
          <a:xfrm>
            <a:off x="78057" y="8964824"/>
            <a:ext cx="5642518" cy="130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en-US" sz="850" dirty="0"/>
              <a:t>© Partners in Performance Pty Ltd or Partners in Performance Global Solutions (PIP). All rights reserved. </a:t>
            </a:r>
            <a:endParaRPr lang="en-US" sz="85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032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68288" indent="-268288" algn="l" defTabSz="914400" rtl="0" eaLnBrk="1" latinLnBrk="0" hangingPunct="1">
      <a:lnSpc>
        <a:spcPct val="120000"/>
      </a:lnSpc>
      <a:spcBef>
        <a:spcPts val="600"/>
      </a:spcBef>
      <a:buClr>
        <a:schemeClr val="tx1"/>
      </a:buClr>
      <a:buFont typeface="Arial" pitchFamily="34" charset="0"/>
      <a:buChar char="•"/>
      <a:defRPr sz="1200" kern="1200">
        <a:ln>
          <a:noFill/>
        </a:ln>
        <a:solidFill>
          <a:schemeClr val="tx1"/>
        </a:solidFill>
        <a:latin typeface="+mn-lt"/>
        <a:ea typeface="+mn-ea"/>
        <a:cs typeface="+mn-cs"/>
      </a:defRPr>
    </a:lvl1pPr>
    <a:lvl2pPr marL="628650" indent="-271463" algn="l" defTabSz="914400" rtl="0" eaLnBrk="1" latinLnBrk="0" hangingPunct="1">
      <a:lnSpc>
        <a:spcPct val="120000"/>
      </a:lnSpc>
      <a:spcBef>
        <a:spcPts val="600"/>
      </a:spcBef>
      <a:buClr>
        <a:schemeClr val="tx1"/>
      </a:buClr>
      <a:buFont typeface="Calibri" pitchFamily="34" charset="0"/>
      <a:buChar char="‒"/>
      <a:defRPr sz="1200" kern="1200">
        <a:ln>
          <a:noFill/>
        </a:ln>
        <a:solidFill>
          <a:schemeClr val="tx1"/>
        </a:solidFill>
        <a:latin typeface="+mn-lt"/>
        <a:ea typeface="+mn-ea"/>
        <a:cs typeface="+mn-cs"/>
      </a:defRPr>
    </a:lvl2pPr>
    <a:lvl3pPr marL="981075" indent="-266700" algn="l" defTabSz="914400" rtl="0" eaLnBrk="1" latinLnBrk="0" hangingPunct="1">
      <a:lnSpc>
        <a:spcPct val="120000"/>
      </a:lnSpc>
      <a:spcBef>
        <a:spcPts val="600"/>
      </a:spcBef>
      <a:buFont typeface="Courier New" pitchFamily="49" charset="0"/>
      <a:buChar char="o"/>
      <a:defRPr sz="1200" kern="1200">
        <a:ln>
          <a:noFill/>
        </a:ln>
        <a:solidFill>
          <a:schemeClr val="tx1"/>
        </a:solidFill>
        <a:latin typeface="+mn-lt"/>
        <a:ea typeface="+mn-ea"/>
        <a:cs typeface="+mn-cs"/>
      </a:defRPr>
    </a:lvl3pPr>
    <a:lvl4pPr marL="1349375" indent="-268288" algn="l" defTabSz="914400" rtl="0" eaLnBrk="1" latinLnBrk="0" hangingPunct="1">
      <a:lnSpc>
        <a:spcPct val="120000"/>
      </a:lnSpc>
      <a:spcBef>
        <a:spcPts val="600"/>
      </a:spcBef>
      <a:buClr>
        <a:schemeClr val="tx1"/>
      </a:buClr>
      <a:buFont typeface="Wingdings" pitchFamily="2" charset="2"/>
      <a:buChar char="§"/>
      <a:defRPr sz="1200" kern="1200">
        <a:ln>
          <a:noFill/>
        </a:ln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ln>
          <a:noFill/>
        </a:ln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 noChangeArrowheads="1"/>
          </p:cNvSpPr>
          <p:nvPr>
            <p:ph type="title"/>
          </p:nvPr>
        </p:nvSpPr>
        <p:spPr bwMode="auto">
          <a:xfrm>
            <a:off x="492424" y="1663305"/>
            <a:ext cx="8906238" cy="1800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Rectangle 59"/>
          <p:cNvSpPr>
            <a:spLocks noChangeArrowheads="1"/>
          </p:cNvSpPr>
          <p:nvPr/>
        </p:nvSpPr>
        <p:spPr bwMode="auto">
          <a:xfrm>
            <a:off x="483080" y="379521"/>
            <a:ext cx="89155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tx1"/>
                </a:solidFill>
                <a:cs typeface="Arial" charset="0"/>
              </a:rPr>
              <a:t>Confidential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496404" y="4365104"/>
            <a:ext cx="8882853" cy="360040"/>
          </a:xfrm>
        </p:spPr>
        <p:txBody>
          <a:bodyPr anchor="t"/>
          <a:lstStyle>
            <a:lvl1pPr marL="0" indent="0">
              <a:buNone/>
              <a:defRPr sz="2200" b="1"/>
            </a:lvl1pPr>
          </a:lstStyle>
          <a:p>
            <a:pPr lvl="0"/>
            <a:r>
              <a:rPr lang="en-US" dirty="0"/>
              <a:t>Click to edit date</a:t>
            </a:r>
          </a:p>
        </p:txBody>
      </p:sp>
      <p:cxnSp>
        <p:nvCxnSpPr>
          <p:cNvPr id="7" name="Straight Connector 6"/>
          <p:cNvCxnSpPr/>
          <p:nvPr userDrawn="1"/>
        </p:nvCxnSpPr>
        <p:spPr bwMode="auto">
          <a:xfrm>
            <a:off x="483080" y="666750"/>
            <a:ext cx="8915583" cy="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>
            <a:off x="2514600" y="6296025"/>
            <a:ext cx="6884063" cy="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88411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/>
      </p:transition>
    </mc:Choice>
    <mc:Fallback xmlns="">
      <p:transition>
        <p:wipe/>
      </p:transition>
    </mc:Fallback>
  </mc:AlternateContent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ibonacci-Two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340" y="157163"/>
            <a:ext cx="8891323" cy="39211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338" y="1196977"/>
            <a:ext cx="8892156" cy="1799975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lIns="36000" rIns="36000"/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340" y="3212976"/>
            <a:ext cx="8891323" cy="2916000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lIns="36000" rIns="36000"/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572893" y="6618781"/>
            <a:ext cx="826602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412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/>
      </p:transition>
    </mc:Choice>
    <mc:Fallback xmlns="">
      <p:transition>
        <p:wipe/>
      </p:transition>
    </mc:Fallback>
  </mc:AlternateContent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ibonacci-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340" y="157163"/>
            <a:ext cx="8891323" cy="39211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6506" y="1196976"/>
            <a:ext cx="4290477" cy="2448048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lIns="36000" rIns="36000"/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338" y="3789364"/>
            <a:ext cx="4289644" cy="2592387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lIns="36000" rIns="36000"/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572893" y="6618781"/>
            <a:ext cx="826602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5733087" y="1700808"/>
            <a:ext cx="2886321" cy="3960000"/>
          </a:xfrm>
          <a:ln>
            <a:solidFill>
              <a:schemeClr val="accent6"/>
            </a:solidFill>
          </a:ln>
        </p:spPr>
        <p:txBody>
          <a:bodyPr lIns="36000" r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6" name="Isosceles Triangle 5"/>
          <p:cNvSpPr/>
          <p:nvPr userDrawn="1"/>
        </p:nvSpPr>
        <p:spPr>
          <a:xfrm rot="5400000">
            <a:off x="3851878" y="3600021"/>
            <a:ext cx="2592286" cy="234026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377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/>
      </p:transition>
    </mc:Choice>
    <mc:Fallback xmlns="">
      <p:transition>
        <p:wipe/>
      </p:transition>
    </mc:Fallback>
  </mc:AlternateContent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&amp; No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507340" y="6165854"/>
            <a:ext cx="8891323" cy="303473"/>
          </a:xfrm>
        </p:spPr>
        <p:txBody>
          <a:bodyPr anchor="b"/>
          <a:lstStyle>
            <a:lvl1pPr marL="449263" indent="-449263">
              <a:lnSpc>
                <a:spcPct val="92000"/>
              </a:lnSpc>
              <a:spcBef>
                <a:spcPts val="0"/>
              </a:spcBef>
              <a:buNone/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Notes:	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1601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/>
      </p:transition>
    </mc:Choice>
    <mc:Fallback xmlns="">
      <p:transition>
        <p:wipe/>
      </p:transition>
    </mc:Fallback>
  </mc:AlternateContent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520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/>
      </p:transition>
    </mc:Choice>
    <mc:Fallback xmlns="">
      <p:transition>
        <p:wipe/>
      </p:transition>
    </mc:Fallback>
  </mc:AlternateContent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+ Subtitle + No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D15EB-119A-4E4C-A650-A609952B8B6B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507340" y="6165854"/>
            <a:ext cx="8891323" cy="303473"/>
          </a:xfrm>
        </p:spPr>
        <p:txBody>
          <a:bodyPr anchor="b"/>
          <a:lstStyle>
            <a:lvl1pPr marL="449263" indent="-449263">
              <a:lnSpc>
                <a:spcPct val="92000"/>
              </a:lnSpc>
              <a:spcBef>
                <a:spcPts val="0"/>
              </a:spcBef>
              <a:buNone/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Notes:	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507340" y="764704"/>
            <a:ext cx="8891323" cy="432274"/>
          </a:xfrm>
        </p:spPr>
        <p:txBody>
          <a:bodyPr anchor="t"/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18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91722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/>
      </p:transition>
    </mc:Choice>
    <mc:Fallback xmlns="">
      <p:transition>
        <p:wip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+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D15EB-119A-4E4C-A650-A609952B8B6B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507340" y="764704"/>
            <a:ext cx="8891323" cy="432274"/>
          </a:xfrm>
        </p:spPr>
        <p:txBody>
          <a:bodyPr anchor="t"/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18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93040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/>
      </p:transition>
    </mc:Choice>
    <mc:Fallback xmlns="">
      <p:transition>
        <p:wip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&amp; Subtitle +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D15EB-119A-4E4C-A650-A609952B8B6B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507340" y="6077856"/>
            <a:ext cx="8891323" cy="303473"/>
          </a:xfrm>
        </p:spPr>
        <p:txBody>
          <a:bodyPr anchor="b"/>
          <a:lstStyle>
            <a:lvl1pPr marL="449263" indent="-449263">
              <a:lnSpc>
                <a:spcPct val="92000"/>
              </a:lnSpc>
              <a:spcBef>
                <a:spcPts val="0"/>
              </a:spcBef>
              <a:buNone/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Notes:	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507340" y="764704"/>
            <a:ext cx="8891323" cy="432274"/>
          </a:xfrm>
        </p:spPr>
        <p:txBody>
          <a:bodyPr anchor="t"/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18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6"/>
          <p:cNvSpPr>
            <a:spLocks noGrp="1"/>
          </p:cNvSpPr>
          <p:nvPr>
            <p:ph type="chart" sz="quarter" idx="13"/>
          </p:nvPr>
        </p:nvSpPr>
        <p:spPr>
          <a:xfrm>
            <a:off x="507340" y="1412777"/>
            <a:ext cx="8891323" cy="460851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chart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16486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/>
      </p:transition>
    </mc:Choice>
    <mc:Fallback xmlns="">
      <p:transition>
        <p:wip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&amp; Subtitle +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D15EB-119A-4E4C-A650-A609952B8B6B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507340" y="6078278"/>
            <a:ext cx="8891323" cy="303473"/>
          </a:xfrm>
        </p:spPr>
        <p:txBody>
          <a:bodyPr anchor="b"/>
          <a:lstStyle>
            <a:lvl1pPr marL="449263" indent="-449263">
              <a:lnSpc>
                <a:spcPct val="92000"/>
              </a:lnSpc>
              <a:spcBef>
                <a:spcPts val="0"/>
              </a:spcBef>
              <a:buNone/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Notes:	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507340" y="764704"/>
            <a:ext cx="8891323" cy="432274"/>
          </a:xfrm>
        </p:spPr>
        <p:txBody>
          <a:bodyPr anchor="t"/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18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able Placeholder 7"/>
          <p:cNvSpPr>
            <a:spLocks noGrp="1"/>
          </p:cNvSpPr>
          <p:nvPr>
            <p:ph type="tbl" sz="quarter" idx="13"/>
          </p:nvPr>
        </p:nvSpPr>
        <p:spPr>
          <a:xfrm>
            <a:off x="507340" y="1412875"/>
            <a:ext cx="8891323" cy="460841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table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8891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/>
      </p:transition>
    </mc:Choice>
    <mc:Fallback xmlns="">
      <p:transition>
        <p:wip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0"/>
            <a:ext cx="8915400" cy="6858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000">
                <a:solidFill>
                  <a:srgbClr val="000080"/>
                </a:solidFill>
                <a:latin typeface="Calibri" pitchFamily="34" charset="0"/>
              </a:defRPr>
            </a:lvl1pPr>
          </a:lstStyle>
          <a:p>
            <a:r>
              <a:rPr lang="en-AU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990600"/>
            <a:ext cx="8915400" cy="5135563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spcBef>
                <a:spcPts val="850"/>
              </a:spcBef>
              <a:defRPr sz="1800">
                <a:solidFill>
                  <a:srgbClr val="000080"/>
                </a:solidFill>
                <a:latin typeface="Calibri" pitchFamily="34" charset="0"/>
              </a:defRPr>
            </a:lvl1pPr>
            <a:lvl2pPr>
              <a:lnSpc>
                <a:spcPct val="90000"/>
              </a:lnSpc>
              <a:spcBef>
                <a:spcPts val="850"/>
              </a:spcBef>
              <a:defRPr sz="1800">
                <a:solidFill>
                  <a:srgbClr val="000080"/>
                </a:solidFill>
                <a:latin typeface="Calibri" pitchFamily="34" charset="0"/>
              </a:defRPr>
            </a:lvl2pPr>
            <a:lvl3pPr>
              <a:lnSpc>
                <a:spcPct val="90000"/>
              </a:lnSpc>
              <a:spcBef>
                <a:spcPts val="850"/>
              </a:spcBef>
              <a:buFont typeface="Courier New" pitchFamily="49" charset="0"/>
              <a:buChar char="o"/>
              <a:defRPr sz="1800">
                <a:solidFill>
                  <a:srgbClr val="000080"/>
                </a:solidFill>
                <a:latin typeface="Calibri" pitchFamily="34" charset="0"/>
              </a:defRPr>
            </a:lvl3pPr>
            <a:lvl4pPr>
              <a:lnSpc>
                <a:spcPct val="90000"/>
              </a:lnSpc>
              <a:spcBef>
                <a:spcPts val="850"/>
              </a:spcBef>
              <a:buFont typeface="Wingdings" pitchFamily="2" charset="2"/>
              <a:buChar char="§"/>
              <a:defRPr sz="1800">
                <a:solidFill>
                  <a:srgbClr val="000080"/>
                </a:solidFill>
                <a:latin typeface="Calibri" pitchFamily="34" charset="0"/>
              </a:defRPr>
            </a:lvl4pPr>
            <a:lvl5pPr>
              <a:lnSpc>
                <a:spcPct val="90000"/>
              </a:lnSpc>
              <a:spcBef>
                <a:spcPts val="850"/>
              </a:spcBef>
              <a:defRPr sz="1800">
                <a:solidFill>
                  <a:srgbClr val="000080"/>
                </a:solidFill>
                <a:latin typeface="Calibri" pitchFamily="34" charset="0"/>
              </a:defRPr>
            </a:lvl5pPr>
          </a:lstStyle>
          <a:p>
            <a:pPr lvl="0"/>
            <a:r>
              <a:rPr lang="en-AU" noProof="0" dirty="0"/>
              <a:t>Click to edit Master text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72677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/>
      </p:transition>
    </mc:Choice>
    <mc:Fallback xmlns="">
      <p:transition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07340" y="1196975"/>
            <a:ext cx="8891323" cy="5184775"/>
          </a:xfrm>
        </p:spPr>
        <p:txBody>
          <a:bodyPr/>
          <a:lstStyle>
            <a:lvl1pPr marL="361950" indent="-361950">
              <a:spcBef>
                <a:spcPts val="600"/>
              </a:spcBef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Rectangle 44">
            <a:extLst>
              <a:ext uri="{FF2B5EF4-FFF2-40B4-BE49-F238E27FC236}">
                <a16:creationId xmlns:a16="http://schemas.microsoft.com/office/drawing/2014/main" id="{96406EBD-8868-4A39-822D-95E8D1FF401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06710" y="6622369"/>
            <a:ext cx="8502741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en-AU" sz="850" b="0" dirty="0" err="1">
                <a:solidFill>
                  <a:schemeClr val="tx1"/>
                </a:solidFill>
              </a:rPr>
              <a:t>BronchoDx</a:t>
            </a:r>
            <a:r>
              <a:rPr lang="en-AU" sz="850" b="0" dirty="0">
                <a:solidFill>
                  <a:schemeClr val="tx1"/>
                </a:solidFill>
              </a:rPr>
              <a:t> </a:t>
            </a:r>
            <a:r>
              <a:rPr lang="en-AU" sz="850" b="0" baseline="0" dirty="0" err="1">
                <a:solidFill>
                  <a:schemeClr val="tx1"/>
                </a:solidFill>
              </a:rPr>
              <a:t>a.s.</a:t>
            </a:r>
            <a:r>
              <a:rPr lang="en-AU" sz="850" b="0" baseline="0" dirty="0">
                <a:solidFill>
                  <a:schemeClr val="tx1"/>
                </a:solidFill>
              </a:rPr>
              <a:t>				Introduction to </a:t>
            </a:r>
            <a:r>
              <a:rPr lang="en-AU" sz="850" b="0" baseline="0" dirty="0" err="1">
                <a:solidFill>
                  <a:schemeClr val="tx1"/>
                </a:solidFill>
              </a:rPr>
              <a:t>BronchoDx</a:t>
            </a:r>
            <a:r>
              <a:rPr lang="en-AU" sz="850" b="0" baseline="0" dirty="0">
                <a:solidFill>
                  <a:schemeClr val="tx1"/>
                </a:solidFill>
              </a:rPr>
              <a:t> DETECT </a:t>
            </a:r>
            <a:r>
              <a:rPr lang="en-US" sz="900" dirty="0"/>
              <a:t>©</a:t>
            </a:r>
            <a:endParaRPr lang="en-US" sz="850" b="0" dirty="0">
              <a:latin typeface="Arial" charset="0"/>
            </a:endParaRPr>
          </a:p>
        </p:txBody>
      </p:sp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08E21FCE-FAD4-4BC3-B618-115B3B278A1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7" t="12238" r="23225" b="15128"/>
          <a:stretch/>
        </p:blipFill>
        <p:spPr>
          <a:xfrm>
            <a:off x="9254053" y="5702"/>
            <a:ext cx="651947" cy="670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2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/>
      </p:transition>
    </mc:Choice>
    <mc:Fallback xmlns="">
      <p:transition>
        <p:wipe/>
      </p:transition>
    </mc:Fallback>
  </mc:AlternateContent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ntents-Numbe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06506" y="1196975"/>
            <a:ext cx="8892156" cy="5184775"/>
          </a:xfrm>
        </p:spPr>
        <p:txBody>
          <a:bodyPr anchor="t"/>
          <a:lstStyle>
            <a:lvl1pPr marL="361950" indent="-361950">
              <a:spcBef>
                <a:spcPts val="600"/>
              </a:spcBef>
              <a:buClr>
                <a:schemeClr val="tx1"/>
              </a:buClr>
              <a:buSzPct val="100000"/>
              <a:buFont typeface="+mj-lt"/>
              <a:buAutoNum type="arabicPeriod"/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85760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/>
      </p:transition>
    </mc:Choice>
    <mc:Fallback xmlns="">
      <p:transition>
        <p:wipe/>
      </p:transition>
    </mc:Fallback>
  </mc:AlternateContent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340" y="1196978"/>
            <a:ext cx="8891323" cy="5184773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 marL="1790700" indent="-352425">
              <a:defRPr sz="1600">
                <a:solidFill>
                  <a:schemeClr val="tx1"/>
                </a:solidFill>
              </a:defRPr>
            </a:lvl5pPr>
            <a:lvl6pPr marL="2152650" indent="-361950">
              <a:buFont typeface="Calibri" pitchFamily="34" charset="0"/>
              <a:buChar char="­"/>
              <a:defRPr sz="1600"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572893" y="6618781"/>
            <a:ext cx="826602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7340" y="157163"/>
            <a:ext cx="8891323" cy="39211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Obrázek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19507" y="143963"/>
            <a:ext cx="691244" cy="416927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/>
      </p:transition>
    </mc:Choice>
    <mc:Fallback xmlns="">
      <p:transition>
        <p:wipe/>
      </p:transition>
    </mc:Fallback>
  </mc:AlternateContent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ntent +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000" y="1196978"/>
            <a:ext cx="8893662" cy="4464270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572893" y="6618781"/>
            <a:ext cx="826602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5000" y="157163"/>
            <a:ext cx="8893662" cy="39211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05000" y="5732464"/>
            <a:ext cx="8893662" cy="649287"/>
          </a:xfrm>
          <a:solidFill>
            <a:schemeClr val="accent2"/>
          </a:solidFill>
        </p:spPr>
        <p:txBody>
          <a:bodyPr lIns="36000" tIns="36000" rIns="36000" bIns="3600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19507" y="143963"/>
            <a:ext cx="691244" cy="416927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8409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/>
      </p:transition>
    </mc:Choice>
    <mc:Fallback xmlns="">
      <p:transition>
        <p:wipe/>
      </p:transition>
    </mc:Fallback>
  </mc:AlternateContent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wo Content-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340" y="157163"/>
            <a:ext cx="8891323" cy="39211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339" y="1196978"/>
            <a:ext cx="4367652" cy="5184773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lIns="36000" rIns="36000"/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1013" y="1196978"/>
            <a:ext cx="4367650" cy="5184773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lIns="36000" rIns="36000"/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572893" y="6618781"/>
            <a:ext cx="826602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/>
      </p:transition>
    </mc:Choice>
    <mc:Fallback xmlns="">
      <p:transition>
        <p:wipe/>
      </p:transition>
    </mc:Fallback>
  </mc:AlternateContent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hree Content-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340" y="157163"/>
            <a:ext cx="8891323" cy="39211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6506" y="1196976"/>
            <a:ext cx="2904729" cy="5184774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lIns="36000" rIns="36000"/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2401" y="1196976"/>
            <a:ext cx="2904729" cy="5184774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lIns="36000" rIns="36000"/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572893" y="6618781"/>
            <a:ext cx="826602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6512852" y="1196975"/>
            <a:ext cx="2885810" cy="5184775"/>
          </a:xfrm>
          <a:ln>
            <a:solidFill>
              <a:schemeClr val="accent6"/>
            </a:solidFill>
          </a:ln>
        </p:spPr>
        <p:txBody>
          <a:bodyPr lIns="36000" r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52262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/>
      </p:transition>
    </mc:Choice>
    <mc:Fallback xmlns="">
      <p:transition>
        <p:wipe/>
      </p:transition>
    </mc:Fallback>
  </mc:AlternateContent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mparison-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340" y="157163"/>
            <a:ext cx="8891323" cy="39211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339" y="908705"/>
            <a:ext cx="4367656" cy="720096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339" y="1628774"/>
            <a:ext cx="4367656" cy="4752976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lIns="36000" rIns="36000"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5554" y="908723"/>
            <a:ext cx="4363341" cy="720055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1014" y="1628774"/>
            <a:ext cx="4367649" cy="4752976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lIns="36000" rIns="36000"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8572893" y="6618781"/>
            <a:ext cx="826602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/>
      </p:transition>
    </mc:Choice>
    <mc:Fallback xmlns="">
      <p:transition>
        <p:wipe/>
      </p:transition>
    </mc:Fallback>
  </mc:AlternateContent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mparison-Thr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340" y="157163"/>
            <a:ext cx="8891323" cy="39211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997" y="908705"/>
            <a:ext cx="2886054" cy="720096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997" y="1628774"/>
            <a:ext cx="2886054" cy="4752974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lIns="36000" rIns="36000"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04365" y="908723"/>
            <a:ext cx="2883207" cy="720055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99823" y="1628774"/>
            <a:ext cx="2886054" cy="4752974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lIns="36000" rIns="36000"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8572893" y="6618781"/>
            <a:ext cx="826602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6513173" y="909035"/>
            <a:ext cx="2883207" cy="720055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6512852" y="1628776"/>
            <a:ext cx="2885810" cy="4752975"/>
          </a:xfrm>
          <a:ln>
            <a:solidFill>
              <a:schemeClr val="accent6"/>
            </a:solidFill>
          </a:ln>
        </p:spPr>
        <p:txBody>
          <a:bodyPr lIns="36000" r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01395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/>
      </p:transition>
    </mc:Choice>
    <mc:Fallback xmlns="">
      <p:transition>
        <p:wipe/>
      </p:transition>
    </mc:Fallback>
  </mc:AlternateContent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308" name="Rectangle 44"/>
          <p:cNvSpPr>
            <a:spLocks noChangeArrowheads="1"/>
          </p:cNvSpPr>
          <p:nvPr/>
        </p:nvSpPr>
        <p:spPr bwMode="auto">
          <a:xfrm>
            <a:off x="506710" y="6622369"/>
            <a:ext cx="8502741" cy="130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en-AU" sz="850" b="0" dirty="0">
                <a:solidFill>
                  <a:schemeClr val="tx1"/>
                </a:solidFill>
              </a:rPr>
              <a:t>© </a:t>
            </a:r>
            <a:r>
              <a:rPr lang="en-AU" sz="850" b="0" dirty="0" err="1">
                <a:solidFill>
                  <a:schemeClr val="tx1"/>
                </a:solidFill>
              </a:rPr>
              <a:t>BronchoDx</a:t>
            </a:r>
            <a:r>
              <a:rPr lang="en-AU" sz="850" b="0" dirty="0">
                <a:solidFill>
                  <a:schemeClr val="tx1"/>
                </a:solidFill>
              </a:rPr>
              <a:t> </a:t>
            </a:r>
            <a:r>
              <a:rPr lang="en-AU" sz="850" b="0" baseline="0" dirty="0" err="1">
                <a:solidFill>
                  <a:schemeClr val="tx1"/>
                </a:solidFill>
              </a:rPr>
              <a:t>a.s.</a:t>
            </a:r>
            <a:endParaRPr lang="en-US" sz="850" b="0" dirty="0">
              <a:latin typeface="Arial" charset="0"/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507340" y="155577"/>
            <a:ext cx="8891323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7340" y="1196978"/>
            <a:ext cx="8891323" cy="5184773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572893" y="6610826"/>
            <a:ext cx="826602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4" name="Straight Connector 3"/>
          <p:cNvCxnSpPr/>
          <p:nvPr userDrawn="1"/>
        </p:nvCxnSpPr>
        <p:spPr bwMode="auto">
          <a:xfrm>
            <a:off x="295275" y="666750"/>
            <a:ext cx="9382125" cy="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>
            <a:off x="295275" y="6515100"/>
            <a:ext cx="9382125" cy="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4" r:id="rId1"/>
    <p:sldLayoutId id="2147483945" r:id="rId2"/>
    <p:sldLayoutId id="2147483958" r:id="rId3"/>
    <p:sldLayoutId id="2147483946" r:id="rId4"/>
    <p:sldLayoutId id="2147483947" r:id="rId5"/>
    <p:sldLayoutId id="2147483948" r:id="rId6"/>
    <p:sldLayoutId id="2147483949" r:id="rId7"/>
    <p:sldLayoutId id="2147483950" r:id="rId8"/>
    <p:sldLayoutId id="2147483951" r:id="rId9"/>
    <p:sldLayoutId id="2147483960" r:id="rId10"/>
    <p:sldLayoutId id="2147483961" r:id="rId11"/>
    <p:sldLayoutId id="2147483952" r:id="rId12"/>
    <p:sldLayoutId id="2147483953" r:id="rId13"/>
    <p:sldLayoutId id="2147483954" r:id="rId14"/>
    <p:sldLayoutId id="2147483955" r:id="rId15"/>
    <p:sldLayoutId id="2147483956" r:id="rId16"/>
    <p:sldLayoutId id="2147483957" r:id="rId17"/>
    <p:sldLayoutId id="2147483965" r:id="rId18"/>
  </p:sldLayoutIdLst>
  <mc:AlternateContent xmlns:mc="http://schemas.openxmlformats.org/markup-compatibility/2006" xmlns:p14="http://schemas.microsoft.com/office/powerpoint/2010/main">
    <mc:Choice Requires="p14">
      <p:transition p14:dur="250">
        <p:wipe/>
      </p:transition>
    </mc:Choice>
    <mc:Fallback xmlns="">
      <p:transition>
        <p:wipe/>
      </p:transition>
    </mc:Fallback>
  </mc:AlternateContent>
  <p:hf hdr="0" ftr="0" dt="0"/>
  <p:txStyles>
    <p:titleStyle>
      <a:lvl1pPr algn="l" rtl="0" eaLnBrk="1" fontAlgn="base" hangingPunct="1">
        <a:lnSpc>
          <a:spcPct val="92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rgbClr val="000080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rgbClr val="000080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rgbClr val="000080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rgbClr val="000080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61950" indent="-361950" algn="l" rtl="0" eaLnBrk="1" fontAlgn="base" hangingPunct="1">
        <a:lnSpc>
          <a:spcPct val="110000"/>
        </a:lnSpc>
        <a:spcBef>
          <a:spcPts val="6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715963" indent="-354013" algn="l" rtl="0" eaLnBrk="1" fontAlgn="base" hangingPunct="1">
        <a:lnSpc>
          <a:spcPct val="110000"/>
        </a:lnSpc>
        <a:spcBef>
          <a:spcPts val="6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077913" indent="-363538" algn="l" rtl="0" eaLnBrk="1" fontAlgn="base" hangingPunct="1">
        <a:lnSpc>
          <a:spcPct val="110000"/>
        </a:lnSpc>
        <a:spcBef>
          <a:spcPts val="600"/>
        </a:spcBef>
        <a:spcAft>
          <a:spcPct val="0"/>
        </a:spcAft>
        <a:buFont typeface="Courier New" pitchFamily="49" charset="0"/>
        <a:buChar char="o"/>
        <a:defRPr sz="1600">
          <a:solidFill>
            <a:schemeClr val="tx1"/>
          </a:solidFill>
          <a:latin typeface="+mn-lt"/>
        </a:defRPr>
      </a:lvl3pPr>
      <a:lvl4pPr marL="1431925" indent="-355600" algn="l" rtl="0" eaLnBrk="1" fontAlgn="base" hangingPunct="1">
        <a:lnSpc>
          <a:spcPct val="110000"/>
        </a:lnSpc>
        <a:spcBef>
          <a:spcPts val="6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1790700" indent="-352425" algn="l" rtl="0" eaLnBrk="1" fontAlgn="base" hangingPunct="1">
        <a:lnSpc>
          <a:spcPct val="110000"/>
        </a:lnSpc>
        <a:spcBef>
          <a:spcPts val="600"/>
        </a:spcBef>
        <a:spcAft>
          <a:spcPct val="0"/>
        </a:spcAft>
        <a:buFont typeface="Arial" pitchFamily="34" charset="0"/>
        <a:buChar char="•"/>
        <a:defRPr sz="1600" baseline="0">
          <a:solidFill>
            <a:schemeClr val="tx1"/>
          </a:solidFill>
          <a:latin typeface="+mn-lt"/>
        </a:defRPr>
      </a:lvl5pPr>
      <a:lvl6pPr marL="2152650" indent="-361950" algn="l" rtl="0" eaLnBrk="1" fontAlgn="base" hangingPunct="1">
        <a:spcBef>
          <a:spcPct val="20000"/>
        </a:spcBef>
        <a:spcAft>
          <a:spcPct val="0"/>
        </a:spcAft>
        <a:buFont typeface="Calibri" pitchFamily="34" charset="0"/>
        <a:buChar char="­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E53AB38-E74D-4B84-BF75-E1135BE9622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665505" y="6610825"/>
            <a:ext cx="826602" cy="153888"/>
          </a:xfrm>
        </p:spPr>
        <p:txBody>
          <a:bodyPr/>
          <a:lstStyle/>
          <a:p>
            <a:fld id="{F38DF745-7D3F-47F4-83A3-874385CFAA69}" type="slidenum">
              <a:rPr lang="en-US" smtClean="0"/>
              <a:pPr/>
              <a:t>0</a:t>
            </a:fld>
            <a:endParaRPr lang="en-US" dirty="0"/>
          </a:p>
        </p:txBody>
      </p:sp>
      <p:sp>
        <p:nvSpPr>
          <p:cNvPr id="32" name="AutoShape 178">
            <a:extLst>
              <a:ext uri="{FF2B5EF4-FFF2-40B4-BE49-F238E27FC236}">
                <a16:creationId xmlns:a16="http://schemas.microsoft.com/office/drawing/2014/main" id="{48225965-15FF-4587-A449-F60459655449}"/>
              </a:ext>
            </a:extLst>
          </p:cNvPr>
          <p:cNvSpPr>
            <a:spLocks noChangeAspect="1" noChangeArrowheads="1"/>
          </p:cNvSpPr>
          <p:nvPr/>
        </p:nvSpPr>
        <p:spPr bwMode="blackWhite">
          <a:xfrm>
            <a:off x="92424" y="1601446"/>
            <a:ext cx="9708281" cy="2916623"/>
          </a:xfrm>
          <a:prstGeom prst="roundRect">
            <a:avLst>
              <a:gd name="adj" fmla="val 4070"/>
            </a:avLst>
          </a:prstGeom>
          <a:solidFill>
            <a:srgbClr val="002060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45791" dir="2021404" algn="ctr" rotWithShape="0">
              <a:schemeClr val="tx1"/>
            </a:outerShdw>
          </a:effectLst>
        </p:spPr>
        <p:txBody>
          <a:bodyPr tIns="0" bIns="82800" anchor="t"/>
          <a:lstStyle/>
          <a:p>
            <a:pPr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</a:pPr>
            <a:endParaRPr lang="cs-CZ" altLang="en-US" sz="1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Ji</a:t>
            </a:r>
            <a:r>
              <a:rPr lang="cs-CZ" altLang="en-US" sz="16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ri</a:t>
            </a:r>
            <a:r>
              <a:rPr lang="en-US" alt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is a lung specialist and an internist. He specializes in the treatment of respiratory diseases, diagnosis and treatment of coughs and cessation of smoking. He is a pulmonary endoscopy specialist preforming both diagnostic and therapeutic procedures, e.g. endoscopic volume reduction, bronchial </a:t>
            </a:r>
            <a:r>
              <a:rPr lang="en-US" altLang="en-US" sz="16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thermoplasty</a:t>
            </a:r>
            <a:r>
              <a:rPr lang="en-US" alt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altLang="en-US" sz="16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pleuroroscopy</a:t>
            </a:r>
            <a:r>
              <a:rPr lang="en-US" alt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stenting procedures and coiling. During his 2</a:t>
            </a:r>
            <a:r>
              <a:rPr lang="cs-CZ" alt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</a:t>
            </a:r>
            <a:r>
              <a:rPr lang="en-US" alt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years of practice he worked in many leading Czech hospitals and clinics. At present he is the head physician of the 1</a:t>
            </a:r>
            <a:r>
              <a:rPr lang="en-US" altLang="en-US" sz="1600" baseline="30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</a:t>
            </a:r>
            <a:r>
              <a:rPr lang="en-US" alt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Clinic of Tuberculosis and Respiratory Diseases of General University Hospital </a:t>
            </a:r>
            <a:r>
              <a:rPr lang="cs-CZ" alt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Prague and</a:t>
            </a:r>
            <a:r>
              <a:rPr lang="en-US" alt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1</a:t>
            </a:r>
            <a:r>
              <a:rPr lang="en-US" altLang="en-US" sz="1600" baseline="30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</a:t>
            </a:r>
            <a:r>
              <a:rPr lang="en-US" alt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Medical Faculty of Charles University in Prague. The clinic was founded in 1932 and is the oldest facility of its kind in our country. He is a member of both Czech and international professional societies, such as the European Respiratory Society</a:t>
            </a:r>
            <a:r>
              <a:rPr lang="cs-CZ" alt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alt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World Association for </a:t>
            </a:r>
            <a:r>
              <a:rPr lang="en-US" altLang="en-US" sz="16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Bronchology</a:t>
            </a:r>
            <a:r>
              <a:rPr lang="en-US" alt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and Interventional Pulmonology or the Czech Association of </a:t>
            </a:r>
            <a:r>
              <a:rPr lang="en-US" altLang="en-US" sz="16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Allergologists</a:t>
            </a:r>
            <a:r>
              <a:rPr lang="en-US" alt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and is actively involved in the </a:t>
            </a:r>
            <a:r>
              <a:rPr lang="en-US" altLang="en-US" sz="16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Oxyprotect</a:t>
            </a:r>
            <a:r>
              <a:rPr lang="en-US" alt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civic association that helps fight lung cancer. Every year, he also actively participates in international events and scientific conferences.</a:t>
            </a:r>
            <a:endParaRPr lang="en-US" altLang="en-US" sz="12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048" name="Rectangle 2">
            <a:extLst>
              <a:ext uri="{FF2B5EF4-FFF2-40B4-BE49-F238E27FC236}">
                <a16:creationId xmlns:a16="http://schemas.microsoft.com/office/drawing/2014/main" id="{D4B34E02-7282-431C-A707-AF71C5B191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0906" y="94690"/>
            <a:ext cx="5436948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dirty="0"/>
              <a:t>Jiri Votruba</a:t>
            </a:r>
            <a:endParaRPr lang="en-AU" sz="2800" dirty="0"/>
          </a:p>
          <a:p>
            <a:r>
              <a:rPr lang="cs-CZ" dirty="0" err="1">
                <a:cs typeface="Calibri"/>
              </a:rPr>
              <a:t>Pulmonary</a:t>
            </a:r>
            <a:r>
              <a:rPr lang="cs-CZ" dirty="0">
                <a:cs typeface="Calibri"/>
              </a:rPr>
              <a:t> </a:t>
            </a:r>
            <a:r>
              <a:rPr lang="cs-CZ" dirty="0" err="1">
                <a:cs typeface="Calibri"/>
              </a:rPr>
              <a:t>endoscopy</a:t>
            </a:r>
            <a:r>
              <a:rPr lang="cs-CZ" dirty="0">
                <a:cs typeface="Calibri"/>
              </a:rPr>
              <a:t> </a:t>
            </a:r>
            <a:r>
              <a:rPr lang="cs-CZ" dirty="0" err="1">
                <a:cs typeface="Calibri"/>
              </a:rPr>
              <a:t>specialist</a:t>
            </a:r>
            <a:endParaRPr lang="cs-CZ" dirty="0">
              <a:cs typeface="Calibri"/>
            </a:endParaRPr>
          </a:p>
          <a:p>
            <a:r>
              <a:rPr lang="cs-CZ" dirty="0" err="1">
                <a:cs typeface="Calibri"/>
              </a:rPr>
              <a:t>Head</a:t>
            </a:r>
            <a:r>
              <a:rPr lang="cs-CZ" dirty="0">
                <a:cs typeface="Calibri"/>
              </a:rPr>
              <a:t> </a:t>
            </a:r>
            <a:r>
              <a:rPr lang="cs-CZ" dirty="0" err="1">
                <a:cs typeface="Calibri"/>
              </a:rPr>
              <a:t>of</a:t>
            </a:r>
            <a:r>
              <a:rPr lang="cs-CZ" dirty="0">
                <a:cs typeface="Calibri"/>
              </a:rPr>
              <a:t> </a:t>
            </a:r>
            <a:r>
              <a:rPr lang="cs-CZ" dirty="0" err="1">
                <a:cs typeface="Calibri"/>
              </a:rPr>
              <a:t>Pulmonary</a:t>
            </a:r>
            <a:r>
              <a:rPr lang="cs-CZ" dirty="0">
                <a:cs typeface="Calibri"/>
              </a:rPr>
              <a:t> </a:t>
            </a:r>
            <a:r>
              <a:rPr lang="cs-CZ" dirty="0" err="1">
                <a:cs typeface="Calibri"/>
              </a:rPr>
              <a:t>diseases</a:t>
            </a:r>
            <a:r>
              <a:rPr lang="cs-CZ" dirty="0">
                <a:cs typeface="Calibri"/>
              </a:rPr>
              <a:t> </a:t>
            </a:r>
            <a:r>
              <a:rPr lang="cs-CZ" dirty="0" err="1">
                <a:cs typeface="Calibri"/>
              </a:rPr>
              <a:t>clinic</a:t>
            </a:r>
            <a:r>
              <a:rPr lang="cs-CZ" dirty="0">
                <a:cs typeface="Calibri"/>
              </a:rPr>
              <a:t> department </a:t>
            </a:r>
            <a:endParaRPr lang="en-AU" dirty="0">
              <a:cs typeface="Calibri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386E5DC-EC6B-4975-A8AB-76E29AB5155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90" b="10191"/>
          <a:stretch/>
        </p:blipFill>
        <p:spPr>
          <a:xfrm>
            <a:off x="92424" y="35828"/>
            <a:ext cx="1122218" cy="127390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1" name="Obrázek 20" descr="Obsah obrázku jídlo&#10;&#10;Popis byl vytvořen automaticky">
            <a:extLst>
              <a:ext uri="{FF2B5EF4-FFF2-40B4-BE49-F238E27FC236}">
                <a16:creationId xmlns:a16="http://schemas.microsoft.com/office/drawing/2014/main" id="{ADF4D357-BEF9-40A4-AE90-6C0070B928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053" y="4947607"/>
            <a:ext cx="3162327" cy="1120368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6E9E28A6-E9A5-46C3-92A9-9C1FE6A2C47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3008" y="4922458"/>
            <a:ext cx="1039984" cy="1145517"/>
          </a:xfrm>
          <a:prstGeom prst="rect">
            <a:avLst/>
          </a:prstGeom>
        </p:spPr>
      </p:pic>
      <p:pic>
        <p:nvPicPr>
          <p:cNvPr id="17" name="Obrázek 16">
            <a:extLst>
              <a:ext uri="{FF2B5EF4-FFF2-40B4-BE49-F238E27FC236}">
                <a16:creationId xmlns:a16="http://schemas.microsoft.com/office/drawing/2014/main" id="{3467356D-346E-481D-BCE0-4E38186D86B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0093" y="5118092"/>
            <a:ext cx="3171398" cy="754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259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/>
      </p:transition>
    </mc:Choice>
    <mc:Fallback xmlns="">
      <p:transition>
        <p:wipe/>
      </p:transition>
    </mc:Fallback>
  </mc:AlternateContent>
</p:sld>
</file>

<file path=ppt/theme/theme1.xml><?xml version="1.0" encoding="utf-8"?>
<a:theme xmlns:a="http://schemas.openxmlformats.org/drawingml/2006/main" name="Blank">
  <a:themeElements>
    <a:clrScheme name="PIP">
      <a:dk1>
        <a:srgbClr val="000080"/>
      </a:dk1>
      <a:lt1>
        <a:srgbClr val="FFFFFF"/>
      </a:lt1>
      <a:dk2>
        <a:srgbClr val="000080"/>
      </a:dk2>
      <a:lt2>
        <a:srgbClr val="FFFFFF"/>
      </a:lt2>
      <a:accent1>
        <a:srgbClr val="000080"/>
      </a:accent1>
      <a:accent2>
        <a:srgbClr val="B3E2FF"/>
      </a:accent2>
      <a:accent3>
        <a:srgbClr val="0099FF"/>
      </a:accent3>
      <a:accent4>
        <a:srgbClr val="09E8FF"/>
      </a:accent4>
      <a:accent5>
        <a:srgbClr val="0066CC"/>
      </a:accent5>
      <a:accent6>
        <a:srgbClr val="FF6600"/>
      </a:accent6>
      <a:hlink>
        <a:srgbClr val="FF6600"/>
      </a:hlink>
      <a:folHlink>
        <a:srgbClr val="0099FF"/>
      </a:folHlink>
    </a:clrScheme>
    <a:fontScheme name="PIP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600" dirty="0" smtClean="0">
            <a:solidFill>
              <a:schemeClr val="accent1"/>
            </a:solidFill>
          </a:defRPr>
        </a:defPPr>
      </a:lstStyle>
      <a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a:style>
    </a:spDef>
    <a:lnDef>
      <a:spPr bwMode="auto">
        <a:noFill/>
        <a:ln w="12700" cap="flat" cmpd="sng" algn="ctr">
          <a:solidFill>
            <a:schemeClr val="accent6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lIns="36000" tIns="36000" rIns="36000" bIns="36000" rtlCol="0">
        <a:spAutoFit/>
      </a:bodyPr>
      <a:lstStyle>
        <a:defPPr>
          <a:defRPr sz="1600" dirty="0" smtClean="0"/>
        </a:defPPr>
      </a:lstStyle>
    </a:txDef>
  </a:objectDefaults>
  <a:extraClrSchemeLst>
    <a:extraClrScheme>
      <a:clrScheme name="PIP Template - main page 1">
        <a:dk1>
          <a:srgbClr val="000080"/>
        </a:dk1>
        <a:lt1>
          <a:srgbClr val="FFFFFF"/>
        </a:lt1>
        <a:dk2>
          <a:srgbClr val="000080"/>
        </a:dk2>
        <a:lt2>
          <a:srgbClr val="FF9900"/>
        </a:lt2>
        <a:accent1>
          <a:srgbClr val="000080"/>
        </a:accent1>
        <a:accent2>
          <a:srgbClr val="09E8FF"/>
        </a:accent2>
        <a:accent3>
          <a:srgbClr val="FFFFFF"/>
        </a:accent3>
        <a:accent4>
          <a:srgbClr val="00006C"/>
        </a:accent4>
        <a:accent5>
          <a:srgbClr val="AAAAC0"/>
        </a:accent5>
        <a:accent6>
          <a:srgbClr val="07D2E7"/>
        </a:accent6>
        <a:hlink>
          <a:srgbClr val="0066CC"/>
        </a:hlink>
        <a:folHlink>
          <a:srgbClr val="B3E2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Blank.potx" id="{8A0122C9-FDF2-48C4-A19A-671AF8B4B2BC}" vid="{4E2B782D-2D39-436B-9462-2293DE837A52}"/>
    </a:ext>
  </a:extLst>
</a:theme>
</file>

<file path=ppt/theme/theme2.xml><?xml version="1.0" encoding="utf-8"?>
<a:theme xmlns:a="http://schemas.openxmlformats.org/drawingml/2006/main" name="Office Theme">
  <a:themeElements>
    <a:clrScheme name="PIP-2013">
      <a:dk1>
        <a:srgbClr val="000080"/>
      </a:dk1>
      <a:lt1>
        <a:srgbClr val="FFFFFF"/>
      </a:lt1>
      <a:dk2>
        <a:srgbClr val="000080"/>
      </a:dk2>
      <a:lt2>
        <a:srgbClr val="FFFFFF"/>
      </a:lt2>
      <a:accent1>
        <a:srgbClr val="000080"/>
      </a:accent1>
      <a:accent2>
        <a:srgbClr val="0066CC"/>
      </a:accent2>
      <a:accent3>
        <a:srgbClr val="0099FF"/>
      </a:accent3>
      <a:accent4>
        <a:srgbClr val="B3E2FF"/>
      </a:accent4>
      <a:accent5>
        <a:srgbClr val="E16600"/>
      </a:accent5>
      <a:accent6>
        <a:srgbClr val="969696"/>
      </a:accent6>
      <a:hlink>
        <a:srgbClr val="0099FF"/>
      </a:hlink>
      <a:folHlink>
        <a:srgbClr val="E16600"/>
      </a:folHlink>
    </a:clrScheme>
    <a:fontScheme name="PIP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83CAD05D32E74B807ECD4FB2A8FFDE" ma:contentTypeVersion="11" ma:contentTypeDescription="Create a new document." ma:contentTypeScope="" ma:versionID="1c78b583a8ccb1c56c18df11a26f2f8e">
  <xsd:schema xmlns:xsd="http://www.w3.org/2001/XMLSchema" xmlns:xs="http://www.w3.org/2001/XMLSchema" xmlns:p="http://schemas.microsoft.com/office/2006/metadata/properties" xmlns:ns3="0f2d41d6-70b8-459d-813a-a1b2d49bcc1d" xmlns:ns4="a2086cc9-0877-4b21-9354-0e8e376fc976" targetNamespace="http://schemas.microsoft.com/office/2006/metadata/properties" ma:root="true" ma:fieldsID="c4c211e469870571f1ad310f620eceb5" ns3:_="" ns4:_="">
    <xsd:import namespace="0f2d41d6-70b8-459d-813a-a1b2d49bcc1d"/>
    <xsd:import namespace="a2086cc9-0877-4b21-9354-0e8e376fc97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2d41d6-70b8-459d-813a-a1b2d49bcc1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086cc9-0877-4b21-9354-0e8e376fc9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89A4C5D-1074-40F9-9544-DCB508EA2A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2d41d6-70b8-459d-813a-a1b2d49bcc1d"/>
    <ds:schemaRef ds:uri="a2086cc9-0877-4b21-9354-0e8e376fc97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1D9C2B0-BBAF-4B13-BD8C-4256078A05D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943928C-F11D-4B9D-9676-589DC568F3FD}">
  <ds:schemaRefs>
    <ds:schemaRef ds:uri="http://schemas.microsoft.com/office/2006/documentManagement/types"/>
    <ds:schemaRef ds:uri="http://purl.org/dc/terms/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a2086cc9-0877-4b21-9354-0e8e376fc976"/>
    <ds:schemaRef ds:uri="0f2d41d6-70b8-459d-813a-a1b2d49bcc1d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8909</TotalTime>
  <Words>201</Words>
  <Application>Microsoft Office PowerPoint</Application>
  <PresentationFormat>A4 (210 × 297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Calibri</vt:lpstr>
      <vt:lpstr>Courier New</vt:lpstr>
      <vt:lpstr>Wingdings</vt:lpstr>
      <vt:lpstr>Blank</vt:lpstr>
      <vt:lpstr>Prezentace aplikace PowerPoint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Examples of driving value with mobile real-time KPIs in Electricity generation &amp; distribution businesses  13 May 2015</dc:title>
  <dc:creator>Menno Veeneklaas</dc:creator>
  <cp:lastModifiedBy>Adamus Jan, Bc.</cp:lastModifiedBy>
  <cp:revision>685</cp:revision>
  <dcterms:created xsi:type="dcterms:W3CDTF">2015-05-12T10:27:09Z</dcterms:created>
  <dcterms:modified xsi:type="dcterms:W3CDTF">2019-11-11T08:03:57Z</dcterms:modified>
  <cp:contentStatus>PIP-2013-Template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063cd7f-2d21-486a-9f29-9c1683fdd175_Enabled">
    <vt:lpwstr>True</vt:lpwstr>
  </property>
  <property fmtid="{D5CDD505-2E9C-101B-9397-08002B2CF9AE}" pid="3" name="MSIP_Label_2063cd7f-2d21-486a-9f29-9c1683fdd175_SiteId">
    <vt:lpwstr>0f277086-d4e0-4971-bc1a-bbc5df0eb246</vt:lpwstr>
  </property>
  <property fmtid="{D5CDD505-2E9C-101B-9397-08002B2CF9AE}" pid="4" name="MSIP_Label_2063cd7f-2d21-486a-9f29-9c1683fdd175_Owner">
    <vt:lpwstr>11909@vfn.cz</vt:lpwstr>
  </property>
  <property fmtid="{D5CDD505-2E9C-101B-9397-08002B2CF9AE}" pid="5" name="MSIP_Label_2063cd7f-2d21-486a-9f29-9c1683fdd175_SetDate">
    <vt:lpwstr>2019-11-11T08:03:15.4418347Z</vt:lpwstr>
  </property>
  <property fmtid="{D5CDD505-2E9C-101B-9397-08002B2CF9AE}" pid="6" name="MSIP_Label_2063cd7f-2d21-486a-9f29-9c1683fdd175_Name">
    <vt:lpwstr>Veřejné</vt:lpwstr>
  </property>
  <property fmtid="{D5CDD505-2E9C-101B-9397-08002B2CF9AE}" pid="7" name="MSIP_Label_2063cd7f-2d21-486a-9f29-9c1683fdd175_Application">
    <vt:lpwstr>Microsoft Azure Information Protection</vt:lpwstr>
  </property>
  <property fmtid="{D5CDD505-2E9C-101B-9397-08002B2CF9AE}" pid="8" name="MSIP_Label_2063cd7f-2d21-486a-9f29-9c1683fdd175_Extended_MSFT_Method">
    <vt:lpwstr>Automatic</vt:lpwstr>
  </property>
  <property fmtid="{D5CDD505-2E9C-101B-9397-08002B2CF9AE}" pid="9" name="Sensitivity">
    <vt:lpwstr>Veřejné</vt:lpwstr>
  </property>
  <property fmtid="{D5CDD505-2E9C-101B-9397-08002B2CF9AE}" pid="10" name="ContentTypeId">
    <vt:lpwstr>0x010100CF83CAD05D32E74B807ECD4FB2A8FFDE</vt:lpwstr>
  </property>
</Properties>
</file>